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0" r:id="rId4"/>
    <p:sldId id="262" r:id="rId5"/>
    <p:sldId id="263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" y="-13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513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81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20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448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4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89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21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49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4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59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4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8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2078437"/>
            <a:ext cx="8229600" cy="4525963"/>
          </a:xfrm>
        </p:spPr>
        <p:txBody>
          <a:bodyPr/>
          <a:lstStyle/>
          <a:p>
            <a:r>
              <a:rPr lang="en-US" dirty="0" smtClean="0"/>
              <a:t>4:00-4:30 whole group 			Kennedy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4:30-5:15 meet the Departments	see map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5:15-6:00 meet the student clubs	Kennedy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  pizza</a:t>
            </a:r>
            <a:r>
              <a:rPr lang="en-US" dirty="0"/>
              <a:t> </a:t>
            </a:r>
            <a:r>
              <a:rPr lang="en-US" dirty="0" smtClean="0"/>
              <a:t>&amp; prizes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1" y="304800"/>
            <a:ext cx="8382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Convocation: </a:t>
            </a:r>
          </a:p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What to expect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1918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048000"/>
            <a:ext cx="6400800" cy="2286000"/>
          </a:xfrm>
          <a:ln w="127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You have to get advised before you can register for classes.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dirty="0" smtClean="0"/>
              <a:t>Don’t </a:t>
            </a:r>
            <a:r>
              <a:rPr lang="en-US" i="1" dirty="0" smtClean="0"/>
              <a:t>ever</a:t>
            </a:r>
            <a:r>
              <a:rPr lang="en-US" dirty="0" smtClean="0"/>
              <a:t> park backward in a parking spot.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dirty="0" smtClean="0"/>
              <a:t>Don’t be afraid to ask questions.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609600"/>
            <a:ext cx="6725291" cy="17570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Key </a:t>
            </a:r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points </a:t>
            </a:r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from those who know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2033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smtClean="0"/>
              <a:t>If you don’t know your advisor…</a:t>
            </a:r>
            <a:endParaRPr lang="en-US" dirty="0"/>
          </a:p>
        </p:txBody>
      </p:sp>
      <p:pic>
        <p:nvPicPr>
          <p:cNvPr id="1026" name="Picture 2" descr="http://www2.sfasu.edu/biology/Biology/Faculty/LAnders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1676400"/>
            <a:ext cx="1219200" cy="182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" y="3581400"/>
            <a:ext cx="1713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Laura Anderson,</a:t>
            </a:r>
          </a:p>
          <a:p>
            <a:pPr algn="ctr"/>
            <a:r>
              <a:rPr lang="en-US" dirty="0" smtClean="0"/>
              <a:t>Biology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62200" y="3477276"/>
            <a:ext cx="2285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Carrie Stover, Chemistry &amp; </a:t>
            </a:r>
            <a:r>
              <a:rPr lang="en-US" dirty="0" err="1" smtClean="0"/>
              <a:t>Biochem</a:t>
            </a:r>
            <a:endParaRPr lang="en-US" dirty="0" smtClean="0"/>
          </a:p>
        </p:txBody>
      </p:sp>
      <p:pic>
        <p:nvPicPr>
          <p:cNvPr id="1028" name="Picture 4" descr="Ms. Donna Roc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711569"/>
            <a:ext cx="119062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953000" y="3503161"/>
            <a:ext cx="18877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Donna </a:t>
            </a:r>
            <a:r>
              <a:rPr lang="en-US" dirty="0" err="1" smtClean="0"/>
              <a:t>Rocka</a:t>
            </a:r>
            <a:r>
              <a:rPr lang="en-US" dirty="0" smtClean="0"/>
              <a:t>,</a:t>
            </a:r>
          </a:p>
          <a:p>
            <a:r>
              <a:rPr lang="en-US" dirty="0" smtClean="0"/>
              <a:t>Computer Science</a:t>
            </a:r>
            <a:endParaRPr lang="en-U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676400"/>
            <a:ext cx="121920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010398" y="3565490"/>
            <a:ext cx="15035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Shawna Scott,</a:t>
            </a:r>
          </a:p>
          <a:p>
            <a:r>
              <a:rPr lang="en-US" dirty="0" smtClean="0"/>
              <a:t>Geology</a:t>
            </a:r>
          </a:p>
        </p:txBody>
      </p:sp>
      <p:sp>
        <p:nvSpPr>
          <p:cNvPr id="8" name="Rectangle 7"/>
          <p:cNvSpPr/>
          <p:nvPr/>
        </p:nvSpPr>
        <p:spPr>
          <a:xfrm>
            <a:off x="904273" y="6096000"/>
            <a:ext cx="19227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Judeana Marshall</a:t>
            </a:r>
            <a:r>
              <a:rPr lang="en-US" dirty="0" smtClean="0"/>
              <a:t>,</a:t>
            </a:r>
          </a:p>
          <a:p>
            <a:pPr algn="ctr"/>
            <a:r>
              <a:rPr lang="en-US" dirty="0" smtClean="0"/>
              <a:t>Math &amp; Statistics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726216" y="6094716"/>
            <a:ext cx="18439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Rosemary </a:t>
            </a:r>
            <a:r>
              <a:rPr lang="en-US" dirty="0" smtClean="0"/>
              <a:t>Juarez,</a:t>
            </a:r>
          </a:p>
          <a:p>
            <a:pPr algn="ctr"/>
            <a:r>
              <a:rPr lang="en-US" dirty="0" smtClean="0"/>
              <a:t>Nursing</a:t>
            </a:r>
          </a:p>
        </p:txBody>
      </p:sp>
      <p:pic>
        <p:nvPicPr>
          <p:cNvPr id="1035" name="Picture 11" descr="Rosemary Juarez: Adminstrative Assistan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0975" y="4322674"/>
            <a:ext cx="1190625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368876" y="6047265"/>
            <a:ext cx="21393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Kelly </a:t>
            </a:r>
            <a:r>
              <a:rPr lang="en-US" dirty="0" smtClean="0"/>
              <a:t> </a:t>
            </a:r>
            <a:r>
              <a:rPr lang="en-US" dirty="0" err="1" smtClean="0"/>
              <a:t>Kahlden</a:t>
            </a:r>
            <a:r>
              <a:rPr lang="en-US" dirty="0"/>
              <a:t>, </a:t>
            </a:r>
            <a:endParaRPr lang="en-US" dirty="0"/>
          </a:p>
          <a:p>
            <a:pPr algn="ctr"/>
            <a:r>
              <a:rPr lang="en-US" dirty="0" smtClean="0"/>
              <a:t>Physics &amp; Astronomy</a:t>
            </a: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322673"/>
            <a:ext cx="1347566" cy="1790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2308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048000"/>
            <a:ext cx="6400800" cy="2286000"/>
          </a:xfrm>
          <a:ln w="127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You have to get advised before you can register for classes.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Don’t </a:t>
            </a:r>
            <a:r>
              <a:rPr lang="en-US" b="1" i="1" dirty="0" smtClean="0">
                <a:solidFill>
                  <a:srgbClr val="0070C0"/>
                </a:solidFill>
              </a:rPr>
              <a:t>ever</a:t>
            </a:r>
            <a:r>
              <a:rPr lang="en-US" b="1" dirty="0" smtClean="0">
                <a:solidFill>
                  <a:srgbClr val="0070C0"/>
                </a:solidFill>
              </a:rPr>
              <a:t> park backward in a parking spot.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dirty="0" smtClean="0"/>
              <a:t>Don’t be afraid to ask questions.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609600"/>
            <a:ext cx="6725291" cy="17570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Key </a:t>
            </a:r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points </a:t>
            </a:r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from those who know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1266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048000"/>
            <a:ext cx="6400800" cy="2286000"/>
          </a:xfrm>
          <a:ln w="127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You have to get advised before you can register for classes.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dirty="0" smtClean="0"/>
              <a:t>Don’t </a:t>
            </a:r>
            <a:r>
              <a:rPr lang="en-US" i="1" dirty="0" smtClean="0"/>
              <a:t>ever</a:t>
            </a:r>
            <a:r>
              <a:rPr lang="en-US" dirty="0" smtClean="0"/>
              <a:t> park backward in a parking spot.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Don’t be afraid to ask questions.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6800" y="609600"/>
            <a:ext cx="6725291" cy="17570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Key </a:t>
            </a:r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points </a:t>
            </a:r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from those who know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1266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College Tailgate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229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154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If you don’t know your advisor…</vt:lpstr>
      <vt:lpstr>PowerPoint Presentation</vt:lpstr>
      <vt:lpstr>PowerPoint Presentation</vt:lpstr>
      <vt:lpstr>College Tailgate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Manager</dc:creator>
  <cp:lastModifiedBy>Manager</cp:lastModifiedBy>
  <cp:revision>7</cp:revision>
  <dcterms:created xsi:type="dcterms:W3CDTF">2013-08-30T13:40:16Z</dcterms:created>
  <dcterms:modified xsi:type="dcterms:W3CDTF">2013-09-03T14:41:47Z</dcterms:modified>
</cp:coreProperties>
</file>